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-1710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55939-2566-4A63-94B2-8C5E85D32183}" type="datetimeFigureOut">
              <a:rPr lang="zh-TW" altLang="en-US" smtClean="0"/>
              <a:t>2016/3/26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6E99B-9A75-4D78-977D-78C4B61CBFF7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sfiddle.net/naidy/f8vt9mt0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>
                <a:hlinkClick r:id="rId2"/>
              </a:rPr>
              <a:t>URL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demo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970269" y="1600200"/>
            <a:ext cx="5203461" cy="4525963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1</Words>
  <Application>Microsoft Office PowerPoint</Application>
  <PresentationFormat>如螢幕大小 (4:3)</PresentationFormat>
  <Paragraphs>1</Paragraphs>
  <Slides>2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3" baseType="lpstr">
      <vt:lpstr>Office 佈景主題</vt:lpstr>
      <vt:lpstr>URL</vt:lpstr>
      <vt:lpstr>投影片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URL</dc:title>
  <dc:creator>naidy</dc:creator>
  <cp:lastModifiedBy>naidy</cp:lastModifiedBy>
  <cp:revision>1</cp:revision>
  <dcterms:created xsi:type="dcterms:W3CDTF">2016-03-25T16:35:07Z</dcterms:created>
  <dcterms:modified xsi:type="dcterms:W3CDTF">2016-03-25T16:36:22Z</dcterms:modified>
</cp:coreProperties>
</file>

<file path=docProps/thumbnail.jpeg>
</file>